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01542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932932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Бұлтты</a:t>
            </a:r>
            <a:r>
              <a:rPr lang="kk-KZ" sz="1100" dirty="0">
                <a:solidFill>
                  <a:srgbClr val="000000"/>
                </a:solidFill>
                <a:latin typeface="Times New Roman"/>
              </a:rPr>
              <a:t>, жаңбыр, найзағай, күніз кейуақыттарда қатты жаңбыр, бұршақ, дауыл. Жел солтүстік-батыстан соғады, күші 9-14 м/с. Ауа температурасы түнде 12-14, күндіз 20-22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07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a:t>
            </a:r>
            <a:r>
              <a:rPr lang="ru-RU" sz="1100" dirty="0" err="1" smtClean="0">
                <a:solidFill>
                  <a:srgbClr val="000000"/>
                </a:solidFill>
                <a:latin typeface="Times New Roman"/>
              </a:rPr>
              <a:t>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ңбыр, 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42347</TotalTime>
  <Words>574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7680</cp:revision>
  <cp:lastPrinted>2021-07-01T03:56:27Z</cp:lastPrinted>
  <dcterms:created xsi:type="dcterms:W3CDTF">2018-03-27T06:03:00Z</dcterms:created>
  <dcterms:modified xsi:type="dcterms:W3CDTF">2026-06-05T07:04:51Z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